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2B1A4-0734-4809-915C-97A4456BDD19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56330-3101-49BF-B840-6860A40ADDE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C9980E7-7637-4244-AF4B-E84B70D4A8B6}" type="datetimeFigureOut">
              <a:rPr lang="en-GB" smtClean="0"/>
              <a:pPr/>
              <a:t>25/08/2019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LORD’S SUPPER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MATTHEW 26:28 - 29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dirty="0" smtClean="0"/>
              <a:t>BACKGROUND</a:t>
            </a:r>
          </a:p>
          <a:p>
            <a:r>
              <a:rPr lang="en-GB" b="1" dirty="0" smtClean="0"/>
              <a:t>What we know as the Lord’s Supper was instituted by Jesus on the night when He was betrayed</a:t>
            </a:r>
          </a:p>
          <a:p>
            <a:r>
              <a:rPr lang="en-GB" b="1" dirty="0" smtClean="0"/>
              <a:t>It is recorded in similar words in the gospels of Matthew, Mark (14:22 – 25) and Luke (22:17 – 20)</a:t>
            </a:r>
          </a:p>
          <a:p>
            <a:r>
              <a:rPr lang="en-GB" b="1" dirty="0" smtClean="0"/>
              <a:t>In Acts 2 it is among the actions that the early church regularly participated in (Acts 2:42)</a:t>
            </a:r>
          </a:p>
          <a:p>
            <a:r>
              <a:rPr lang="en-GB" b="1" dirty="0" smtClean="0"/>
              <a:t>In 1 Corinthians 11:17 - 34 Paul gave instructions to rectify problems that had emerged in that church concerning the meal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dirty="0" smtClean="0"/>
              <a:t>BACKGROUND</a:t>
            </a:r>
          </a:p>
          <a:p>
            <a:r>
              <a:rPr lang="en-GB" b="1" dirty="0" smtClean="0"/>
              <a:t>Different terms are used in churches for the act of taking bread and wine:</a:t>
            </a:r>
          </a:p>
          <a:p>
            <a:pPr>
              <a:buNone/>
            </a:pPr>
            <a:r>
              <a:rPr lang="en-GB" b="1" dirty="0" smtClean="0"/>
              <a:t>	-	Eucharist – from the Greek word for thanksgiving (</a:t>
            </a:r>
            <a:r>
              <a:rPr lang="en-GB" b="1" i="1" dirty="0" err="1" smtClean="0"/>
              <a:t>eucharisto</a:t>
            </a:r>
            <a:r>
              <a:rPr lang="en-GB" b="1" dirty="0" smtClean="0"/>
              <a:t>)</a:t>
            </a:r>
          </a:p>
          <a:p>
            <a:pPr>
              <a:buNone/>
            </a:pPr>
            <a:r>
              <a:rPr lang="en-GB" b="1" dirty="0" smtClean="0"/>
              <a:t>	- Communion – a coming together in remembrance</a:t>
            </a:r>
          </a:p>
          <a:p>
            <a:pPr>
              <a:buNone/>
            </a:pPr>
            <a:r>
              <a:rPr lang="en-GB" b="1" dirty="0" smtClean="0"/>
              <a:t>	- Lord’s Supper – reflecting the fact that Jesus instituted the act at the Last Supper</a:t>
            </a:r>
          </a:p>
          <a:p>
            <a:r>
              <a:rPr lang="en-GB" b="1" dirty="0" smtClean="0"/>
              <a:t>It is an ordinance – a command of the Lord</a:t>
            </a:r>
          </a:p>
          <a:p>
            <a:r>
              <a:rPr lang="en-GB" b="1" dirty="0" smtClean="0"/>
              <a:t>It is also a sacrament – </a:t>
            </a:r>
            <a:r>
              <a:rPr lang="en-GB" b="1" dirty="0" smtClean="0"/>
              <a:t>an </a:t>
            </a:r>
            <a:r>
              <a:rPr lang="en-GB" b="1" dirty="0" smtClean="0"/>
              <a:t>outward visible sign of an inward spiritual grace given to us as a promise from God</a:t>
            </a:r>
          </a:p>
          <a:p>
            <a:pPr>
              <a:buNone/>
            </a:pP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JESUS INTRODUCED IT</a:t>
            </a:r>
          </a:p>
          <a:p>
            <a:r>
              <a:rPr lang="en-GB" b="1" dirty="0" smtClean="0"/>
              <a:t>At the Passover meal</a:t>
            </a:r>
          </a:p>
          <a:p>
            <a:r>
              <a:rPr lang="en-GB" b="1" dirty="0" smtClean="0"/>
              <a:t>On the night when He was betrayed</a:t>
            </a:r>
          </a:p>
          <a:p>
            <a:r>
              <a:rPr lang="en-GB" b="1" dirty="0" smtClean="0"/>
              <a:t>A prophecy and a promise:</a:t>
            </a:r>
          </a:p>
          <a:p>
            <a:pPr>
              <a:buNone/>
            </a:pPr>
            <a:r>
              <a:rPr lang="en-GB" b="1" dirty="0" smtClean="0"/>
              <a:t>	 – He prophesied that one of the disciples would </a:t>
            </a:r>
            <a:r>
              <a:rPr lang="en-GB" b="1" dirty="0" smtClean="0"/>
              <a:t>betray </a:t>
            </a:r>
            <a:r>
              <a:rPr lang="en-GB" b="1" dirty="0" smtClean="0"/>
              <a:t>Him</a:t>
            </a:r>
          </a:p>
          <a:p>
            <a:pPr>
              <a:buNone/>
            </a:pPr>
            <a:r>
              <a:rPr lang="en-GB" b="1" dirty="0" smtClean="0"/>
              <a:t>	- He promised that He would drink the fruit of the vine with His disciples in the Kingdom of God</a:t>
            </a:r>
          </a:p>
          <a:p>
            <a:r>
              <a:rPr lang="en-GB" b="1" dirty="0" smtClean="0"/>
              <a:t>Two parts – eating of bread and drinking of wine. He gave thanks before each part.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JESUS INTRODUCED IT</a:t>
            </a:r>
          </a:p>
          <a:p>
            <a:r>
              <a:rPr lang="en-GB" b="1" dirty="0" smtClean="0"/>
              <a:t>Both the bread and the wine were said to be “His”</a:t>
            </a:r>
          </a:p>
          <a:p>
            <a:r>
              <a:rPr lang="en-GB" b="1" dirty="0" smtClean="0"/>
              <a:t>Both were said to be given for “you”</a:t>
            </a:r>
          </a:p>
          <a:p>
            <a:r>
              <a:rPr lang="en-GB" b="1" dirty="0" smtClean="0"/>
              <a:t>Jesus commanded His disciples to do this in remembrance of Him</a:t>
            </a:r>
          </a:p>
          <a:p>
            <a:r>
              <a:rPr lang="en-GB" b="1" dirty="0" smtClean="0"/>
              <a:t>There was an expectation that they would continue to remember Him in this way</a:t>
            </a:r>
          </a:p>
          <a:p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THE PURPOSE OF THE LORD’S SUPPER</a:t>
            </a:r>
          </a:p>
          <a:p>
            <a:r>
              <a:rPr lang="en-GB" b="1" dirty="0" smtClean="0"/>
              <a:t>It helps us to regularly face the real reason God sent Jesus </a:t>
            </a:r>
            <a:r>
              <a:rPr lang="en-GB" b="1" dirty="0" smtClean="0"/>
              <a:t> - to </a:t>
            </a:r>
            <a:r>
              <a:rPr lang="en-GB" b="1" dirty="0" smtClean="0"/>
              <a:t>die on a cross for our sins (1 Corinthians 11:26)</a:t>
            </a:r>
          </a:p>
          <a:p>
            <a:r>
              <a:rPr lang="en-GB" b="1" dirty="0" smtClean="0"/>
              <a:t>It helps to bring us intimacy with Jesus (John 6:53 – 58)</a:t>
            </a:r>
          </a:p>
          <a:p>
            <a:r>
              <a:rPr lang="en-GB" b="1" dirty="0" smtClean="0"/>
              <a:t>To enjoy the Lord’s presence through the Holy Spirit</a:t>
            </a:r>
          </a:p>
          <a:p>
            <a:r>
              <a:rPr lang="en-GB" b="1" dirty="0" smtClean="0"/>
              <a:t>To affirm the truth of the Incarnation, the bread representing Jesus’ real body that suffered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THE PURPOSE OF THE LORD’S SUPPER</a:t>
            </a:r>
          </a:p>
          <a:p>
            <a:r>
              <a:rPr lang="en-GB" b="1" dirty="0" smtClean="0"/>
              <a:t>To affirm that Jesus shed His blood for the remission of our sins</a:t>
            </a:r>
          </a:p>
          <a:p>
            <a:r>
              <a:rPr lang="en-GB" b="1" dirty="0" smtClean="0"/>
              <a:t>To affirm the unity of the Church – we are one body in Christ as we partake of one bread and one cup</a:t>
            </a:r>
          </a:p>
          <a:p>
            <a:r>
              <a:rPr lang="en-GB" b="1" dirty="0" smtClean="0"/>
              <a:t>To proclaim our faith in God and His redeeming work </a:t>
            </a:r>
            <a:r>
              <a:rPr lang="en-GB" b="1" smtClean="0"/>
              <a:t>to </a:t>
            </a:r>
            <a:r>
              <a:rPr lang="en-GB" b="1" smtClean="0"/>
              <a:t>spiritual principalities </a:t>
            </a:r>
            <a:r>
              <a:rPr lang="en-GB" b="1" dirty="0" smtClean="0"/>
              <a:t>and powers</a:t>
            </a:r>
          </a:p>
          <a:p>
            <a:r>
              <a:rPr lang="en-GB" b="1" dirty="0" smtClean="0"/>
              <a:t>To remind ourselves that we do this “until He comes”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07288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057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HOW DOES THIS AFFECT US?</a:t>
            </a:r>
          </a:p>
          <a:p>
            <a:r>
              <a:rPr lang="en-GB" b="1" dirty="0" smtClean="0"/>
              <a:t>Taking bread and wine is a spiritual act of worship</a:t>
            </a:r>
          </a:p>
          <a:p>
            <a:r>
              <a:rPr lang="en-GB" b="1" dirty="0" smtClean="0"/>
              <a:t>We do this in obedience to our Lord’s explicit command</a:t>
            </a:r>
          </a:p>
          <a:p>
            <a:r>
              <a:rPr lang="en-GB" b="1" dirty="0" smtClean="0"/>
              <a:t>We receive God’s grace as we partake with faith</a:t>
            </a:r>
          </a:p>
          <a:p>
            <a:r>
              <a:rPr lang="en-GB" b="1" dirty="0" smtClean="0"/>
              <a:t>It strengthens us in our relationship to God</a:t>
            </a:r>
          </a:p>
          <a:p>
            <a:r>
              <a:rPr lang="en-GB" b="1" dirty="0" smtClean="0"/>
              <a:t>It strengthens us in our relationships together as the body of Christ</a:t>
            </a:r>
          </a:p>
          <a:p>
            <a:r>
              <a:rPr lang="en-GB" b="1" dirty="0" smtClean="0"/>
              <a:t>To be continued...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130</TotalTime>
  <Words>399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THE LORD’S SUPPER</vt:lpstr>
      <vt:lpstr>THE LORD’S SUPPER</vt:lpstr>
      <vt:lpstr>THE LORD’S SUPPER</vt:lpstr>
      <vt:lpstr>THE LORD’S SUPPER</vt:lpstr>
      <vt:lpstr>THE LORD’S SUPPER</vt:lpstr>
      <vt:lpstr>THE LORD’S SUPPER</vt:lpstr>
      <vt:lpstr>THE LORD’S SUPPER</vt:lpstr>
      <vt:lpstr>THE LORD’S SUPPER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Bars and stars</dc:title>
  <dc:creator>Pastor David</dc:creator>
  <cp:lastModifiedBy>User</cp:lastModifiedBy>
  <cp:revision>23</cp:revision>
  <dcterms:created xsi:type="dcterms:W3CDTF">2015-06-10T10:37:57Z</dcterms:created>
  <dcterms:modified xsi:type="dcterms:W3CDTF">2019-08-25T07:27:55Z</dcterms:modified>
</cp:coreProperties>
</file>